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13" r:id="rId19"/>
    <p:sldId id="299" r:id="rId20"/>
    <p:sldId id="300" r:id="rId21"/>
    <p:sldId id="301" r:id="rId22"/>
    <p:sldId id="302" r:id="rId23"/>
    <p:sldId id="315" r:id="rId24"/>
    <p:sldId id="303" r:id="rId25"/>
    <p:sldId id="304" r:id="rId26"/>
    <p:sldId id="31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</p:sldIdLst>
  <p:sldSz cx="12192000" cy="6858000"/>
  <p:notesSz cx="6858000" cy="9144000"/>
  <p:photoAlbum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4" autoAdjust="0"/>
    <p:restoredTop sz="94660"/>
  </p:normalViewPr>
  <p:slideViewPr>
    <p:cSldViewPr snapToGrid="0">
      <p:cViewPr>
        <p:scale>
          <a:sx n="125" d="100"/>
          <a:sy n="125" d="100"/>
        </p:scale>
        <p:origin x="40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7C8E25-9636-AA90-A69B-D61DDBCA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74E8860-D669-69DB-F56B-3A880031A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8B3F8E-5C3E-FD67-5112-C0A7C102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5812A7-7B70-43F3-E14E-FEB43A82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A075A0-5468-4412-CD81-C6230E1A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6488543"/>
      </p:ext>
    </p:extLst>
  </p:cSld>
  <p:clrMapOvr>
    <a:masterClrMapping/>
  </p:clrMapOvr>
  <p:transition spd="med" advClick="0"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B6E0B6-8EB6-E047-75B3-5584BE1C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2042E6B-9BDA-3550-87C8-CE3304CE6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E7885C-E296-7EE4-DB98-9C1F5599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8352EA-16CC-4F87-D1DB-EFCD2733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7728BB-CFFF-551C-3482-F504668C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2905384"/>
      </p:ext>
    </p:extLst>
  </p:cSld>
  <p:clrMapOvr>
    <a:masterClrMapping/>
  </p:clrMapOvr>
  <p:transition spd="med" advClick="0"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5C99EA1-940F-E530-3A6D-D38F8EE41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E0C95AC-7C29-406E-D1ED-B33748EF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55EDA75-1597-6724-0CB2-6EE2C2B9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E34CFC-8A63-F7B0-2101-BBBC034B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EA3463-6D29-BED6-AFA9-1152EF0A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8612756"/>
      </p:ext>
    </p:extLst>
  </p:cSld>
  <p:clrMapOvr>
    <a:masterClrMapping/>
  </p:clrMapOvr>
  <p:transition spd="med" advClick="0"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AF157-0484-B807-768C-5051E97C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30B424-C66E-63B7-5FB0-103D069C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E74A6D7-ACCD-E71F-3E29-F3EE29DC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AEB2D7-2FDE-F8DD-FB73-2B5219E1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CD3C55-21B1-FE1D-AFD0-1CD31DF5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019625"/>
      </p:ext>
    </p:extLst>
  </p:cSld>
  <p:clrMapOvr>
    <a:masterClrMapping/>
  </p:clrMapOvr>
  <p:transition spd="med" advClick="0"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8669C4-28D5-85D9-CF81-39D2026F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B9C0B94-195C-073E-EE41-25BDDB584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343C120-1D48-D6B8-8A3D-19CE626E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D072239-9019-58A4-B188-3270385C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80E029-FFFA-6411-6C3D-605486C9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6014982"/>
      </p:ext>
    </p:extLst>
  </p:cSld>
  <p:clrMapOvr>
    <a:masterClrMapping/>
  </p:clrMapOvr>
  <p:transition spd="med" advClick="0"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E39D6F-518F-0F6B-57C5-11A7F69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040846-0575-262C-484A-D99BF57E8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DE37F5D-8555-61C7-4710-C14962329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AEE86E7-9EB2-2311-9507-DE201D58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28B7E4B-4354-9C63-5DC8-074537D8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6A9D041-312F-A145-9E6E-B94FC054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8773188"/>
      </p:ext>
    </p:extLst>
  </p:cSld>
  <p:clrMapOvr>
    <a:masterClrMapping/>
  </p:clrMapOvr>
  <p:transition spd="med" advClick="0"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DFC927-8380-B5F5-61A2-17499C60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23EEA5B-80F5-ED8B-FC44-4D6233070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68396C7-5434-3684-206F-F11E00548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3189335-62E4-8B4C-21A6-BF874D124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C2249F4-7265-7E98-C0E6-F8F96227D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DFF7806-7334-CE37-7038-BB5CA808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A88E923-B9BD-0DFF-24C7-25AE0990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F4324B3-6E9E-707D-AEF5-E5D74240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5290842"/>
      </p:ext>
    </p:extLst>
  </p:cSld>
  <p:clrMapOvr>
    <a:masterClrMapping/>
  </p:clrMapOvr>
  <p:transition spd="med" advClick="0"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8EB3CD-CE66-F605-B4F9-8D761893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A5F724F-455F-C46C-D592-68499E31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5F45414-4643-8556-5C40-45A55A88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0EE8BD9-69F9-7846-5CDF-1E3A7070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0211153"/>
      </p:ext>
    </p:extLst>
  </p:cSld>
  <p:clrMapOvr>
    <a:masterClrMapping/>
  </p:clrMapOvr>
  <p:transition spd="med" advClick="0"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C91B165-9815-9A19-5491-76D1DDED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0D320CD-FBF0-3D2C-B1A7-1E724206D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79041-E19A-0297-3AD2-A4602976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74796"/>
      </p:ext>
    </p:extLst>
  </p:cSld>
  <p:clrMapOvr>
    <a:masterClrMapping/>
  </p:clrMapOvr>
  <p:transition spd="med" advClick="0"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15417E-6B38-F7DC-DAB2-60A851D5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F5CC4C-58BD-89CB-0A6F-7D34BD71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E39027F-698B-5CCC-A97A-FA1E8A13B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59C39C5-19BB-F03A-DC22-4A9BC9E1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1602932-5D8B-7125-46DC-A5B4B94D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BA3D97-4A4D-C57C-4DB0-B6CDEF62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0199816"/>
      </p:ext>
    </p:extLst>
  </p:cSld>
  <p:clrMapOvr>
    <a:masterClrMapping/>
  </p:clrMapOvr>
  <p:transition spd="med" advClick="0"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88C873-D32E-F2F4-3556-59C91BAD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C3779ED-DA04-BA83-697E-7B7E6B8D8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AFCB20D-E9C6-985C-FE9E-649A6CB88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12EF74-C568-46C3-83D4-335E3D5F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1CED4D-F5DB-B926-40E8-58515F08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D300D33-AAB5-B2AA-37BC-81CE89B3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9592067"/>
      </p:ext>
    </p:extLst>
  </p:cSld>
  <p:clrMapOvr>
    <a:masterClrMapping/>
  </p:clrMapOvr>
  <p:transition spd="med"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515224A-C2B9-09D8-B5B4-BF26D1D5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3FC1B5-0A84-1657-D1EA-A24DFB8BB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09651C-4D2B-F3F9-3BBA-AD778741C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9786C-27A6-41D7-981C-4A5CED7D1AAE}" type="datetimeFigureOut">
              <a:rPr lang="hu-HU" smtClean="0"/>
              <a:t>2025. 11. 10.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E583DB9-87F5-ACAA-D79E-F98492441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EC7CCF-1FCC-07ED-54B8-E43CBAB6F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8CD582-503D-4B6E-A4CF-A54D2BD740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2415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5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C3F614-0BFE-7DCD-4EBB-E1B1B3D81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0640"/>
            <a:ext cx="9144000" cy="1696720"/>
          </a:xfrm>
        </p:spPr>
        <p:txBody>
          <a:bodyPr>
            <a:normAutofit fontScale="90000"/>
          </a:bodyPr>
          <a:lstStyle/>
          <a:p>
            <a:r>
              <a:rPr lang="hu-HU" dirty="0"/>
              <a:t>13/C</a:t>
            </a:r>
            <a:br>
              <a:rPr lang="hu-HU" dirty="0"/>
            </a:br>
            <a:r>
              <a:rPr lang="hu-HU" dirty="0"/>
              <a:t>Osztályvideó</a:t>
            </a:r>
          </a:p>
        </p:txBody>
      </p:sp>
    </p:spTree>
    <p:extLst>
      <p:ext uri="{BB962C8B-B14F-4D97-AF65-F5344CB8AC3E}">
        <p14:creationId xmlns:p14="http://schemas.microsoft.com/office/powerpoint/2010/main" val="716870162"/>
      </p:ext>
    </p:extLst>
  </p:cSld>
  <p:clrMapOvr>
    <a:masterClrMapping/>
  </p:clrMapOvr>
  <p:transition spd="med" advClick="0" advTm="3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62546497_578059538093469_1297066847321893340_n">
            <a:extLst>
              <a:ext uri="{FF2B5EF4-FFF2-40B4-BE49-F238E27FC236}">
                <a16:creationId xmlns:a16="http://schemas.microsoft.com/office/drawing/2014/main" id="{C7D9329B-22DA-5FB2-7BC4-80BEE79603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20699"/>
      </p:ext>
    </p:extLst>
  </p:cSld>
  <p:clrMapOvr>
    <a:masterClrMapping/>
  </p:clrMapOvr>
  <p:transition spd="med" advClick="0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62561547_1978185216012328_7423303016515125488_n">
            <a:extLst>
              <a:ext uri="{FF2B5EF4-FFF2-40B4-BE49-F238E27FC236}">
                <a16:creationId xmlns:a16="http://schemas.microsoft.com/office/drawing/2014/main" id="{8618F1DD-E243-23F2-F0B3-DD13CFBB1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633"/>
      </p:ext>
    </p:extLst>
  </p:cSld>
  <p:clrMapOvr>
    <a:masterClrMapping/>
  </p:clrMapOvr>
  <p:transition spd="med" advClick="0" advTm="5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58467900_403788912450349_3595228829083864850_n">
            <a:extLst>
              <a:ext uri="{FF2B5EF4-FFF2-40B4-BE49-F238E27FC236}">
                <a16:creationId xmlns:a16="http://schemas.microsoft.com/office/drawing/2014/main" id="{01B42B13-9637-8A70-703F-6015219223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6475"/>
      </p:ext>
    </p:extLst>
  </p:cSld>
  <p:clrMapOvr>
    <a:masterClrMapping/>
  </p:clrMapOvr>
  <p:transition spd="med" advClick="0" advTm="5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74667124_1697894444473784_8295877210588163452_n">
            <a:extLst>
              <a:ext uri="{FF2B5EF4-FFF2-40B4-BE49-F238E27FC236}">
                <a16:creationId xmlns:a16="http://schemas.microsoft.com/office/drawing/2014/main" id="{75365157-AD41-BC6F-B96C-1753B76A82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3759"/>
      </p:ext>
    </p:extLst>
  </p:cSld>
  <p:clrMapOvr>
    <a:masterClrMapping/>
  </p:clrMapOvr>
  <p:transition spd="med" advClick="0" advTm="5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1142275_1991030761420711_8152202690640165167_n">
            <a:extLst>
              <a:ext uri="{FF2B5EF4-FFF2-40B4-BE49-F238E27FC236}">
                <a16:creationId xmlns:a16="http://schemas.microsoft.com/office/drawing/2014/main" id="{27CCDA59-1820-614D-F937-3769DD81D6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75" y="0"/>
            <a:ext cx="326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9335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4324938_3004453773043005_3818758386055305976_n">
            <a:extLst>
              <a:ext uri="{FF2B5EF4-FFF2-40B4-BE49-F238E27FC236}">
                <a16:creationId xmlns:a16="http://schemas.microsoft.com/office/drawing/2014/main" id="{5FF23185-8793-1B66-F353-AC61A007E1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0"/>
            <a:ext cx="9148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5246"/>
      </p:ext>
    </p:extLst>
  </p:cSld>
  <p:clrMapOvr>
    <a:masterClrMapping/>
  </p:clrMapOvr>
  <p:transition spd="med" advClick="0" advTm="5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3801262_29313792251597763_7799736125247049059_n">
            <a:extLst>
              <a:ext uri="{FF2B5EF4-FFF2-40B4-BE49-F238E27FC236}">
                <a16:creationId xmlns:a16="http://schemas.microsoft.com/office/drawing/2014/main" id="{6CA79C47-DD5E-CFFB-1BD7-F1AE7C48FA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0842"/>
      </p:ext>
    </p:extLst>
  </p:cSld>
  <p:clrMapOvr>
    <a:masterClrMapping/>
  </p:clrMapOvr>
  <p:transition spd="med" advClick="0" advTm="5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3963748_625156517101942_7136810382589401344_n">
            <a:extLst>
              <a:ext uri="{FF2B5EF4-FFF2-40B4-BE49-F238E27FC236}">
                <a16:creationId xmlns:a16="http://schemas.microsoft.com/office/drawing/2014/main" id="{B64B73D4-2D29-79E5-3BAE-0E42A9DCD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51662"/>
      </p:ext>
    </p:extLst>
  </p:cSld>
  <p:clrMapOvr>
    <a:masterClrMapping/>
  </p:clrMapOvr>
  <p:transition spd="med" advClick="0" advTm="5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fedett pályás, ruházat, Irodaépület, íróaszta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A00A709-6673-93AC-D517-6FBC29F26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8209"/>
      </p:ext>
    </p:extLst>
  </p:cSld>
  <p:clrMapOvr>
    <a:masterClrMapping/>
  </p:clrMapOvr>
  <p:transition spd="med" advClick="0" advTm="5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0408985_625659936753641_7457766202456651725_n">
            <a:extLst>
              <a:ext uri="{FF2B5EF4-FFF2-40B4-BE49-F238E27FC236}">
                <a16:creationId xmlns:a16="http://schemas.microsoft.com/office/drawing/2014/main" id="{0977F36B-9A4A-FB8A-525A-A8838D2CDF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6920"/>
      </p:ext>
    </p:extLst>
  </p:cSld>
  <p:clrMapOvr>
    <a:masterClrMapping/>
  </p:clrMapOvr>
  <p:transition spd="med" advClick="0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63623804_1035091642076362_1579651957747623897_n">
            <a:extLst>
              <a:ext uri="{FF2B5EF4-FFF2-40B4-BE49-F238E27FC236}">
                <a16:creationId xmlns:a16="http://schemas.microsoft.com/office/drawing/2014/main" id="{F4D63CD4-4F09-C106-D544-DC8AB27C5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91085"/>
      </p:ext>
    </p:extLst>
  </p:cSld>
  <p:clrMapOvr>
    <a:masterClrMapping/>
  </p:clrMapOvr>
  <p:transition spd="med" advClick="0" advTm="5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78271044_1069193398556592_8894674850127034925_n">
            <a:extLst>
              <a:ext uri="{FF2B5EF4-FFF2-40B4-BE49-F238E27FC236}">
                <a16:creationId xmlns:a16="http://schemas.microsoft.com/office/drawing/2014/main" id="{D32E56CB-7002-7D7E-76B1-1F26FD74EF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3" y="0"/>
            <a:ext cx="9375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16926"/>
      </p:ext>
    </p:extLst>
  </p:cSld>
  <p:clrMapOvr>
    <a:masterClrMapping/>
  </p:clrMapOvr>
  <p:transition spd="med" advClick="0" advTm="5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94688460_572717505846415_1712198169393439453_n">
            <a:extLst>
              <a:ext uri="{FF2B5EF4-FFF2-40B4-BE49-F238E27FC236}">
                <a16:creationId xmlns:a16="http://schemas.microsoft.com/office/drawing/2014/main" id="{C20B2EB9-3A21-7C4C-C84E-3AAA9286B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13" y="0"/>
            <a:ext cx="6935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1812"/>
      </p:ext>
    </p:extLst>
  </p:cSld>
  <p:clrMapOvr>
    <a:masterClrMapping/>
  </p:clrMapOvr>
  <p:transition spd="med" advClick="0" advTm="5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96509545_1890420984830544_4487081430117943633_n">
            <a:extLst>
              <a:ext uri="{FF2B5EF4-FFF2-40B4-BE49-F238E27FC236}">
                <a16:creationId xmlns:a16="http://schemas.microsoft.com/office/drawing/2014/main" id="{60B508E5-FF35-BAFF-E6CB-CCCF0F681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4684"/>
      </p:ext>
    </p:extLst>
  </p:cSld>
  <p:clrMapOvr>
    <a:masterClrMapping/>
  </p:clrMapOvr>
  <p:transition spd="med" advClick="0" advTm="5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emély, Emberi arc, ruházat, emb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62A7766-50F5-5B1C-CFE5-25E3629F4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39295"/>
      </p:ext>
    </p:extLst>
  </p:cSld>
  <p:clrMapOvr>
    <a:masterClrMapping/>
  </p:clrMapOvr>
  <p:transition spd="med" advClick="0" advTm="5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91187724_654870284098984_1768446563287702313_n">
            <a:extLst>
              <a:ext uri="{FF2B5EF4-FFF2-40B4-BE49-F238E27FC236}">
                <a16:creationId xmlns:a16="http://schemas.microsoft.com/office/drawing/2014/main" id="{D1213E81-5BC8-3D14-9428-AEDA534CD0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8195"/>
      </p:ext>
    </p:extLst>
  </p:cSld>
  <p:clrMapOvr>
    <a:masterClrMapping/>
  </p:clrMapOvr>
  <p:transition spd="med" advClick="0" advTm="5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66386838_3627718624202604_3945968050833970061_n">
            <a:extLst>
              <a:ext uri="{FF2B5EF4-FFF2-40B4-BE49-F238E27FC236}">
                <a16:creationId xmlns:a16="http://schemas.microsoft.com/office/drawing/2014/main" id="{96856C55-3169-2E59-8877-C89D0035C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0441"/>
      </p:ext>
    </p:extLst>
  </p:cSld>
  <p:clrMapOvr>
    <a:masterClrMapping/>
  </p:clrMapOvr>
  <p:transition spd="med" advClick="0" advTm="5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ruházat, személy, fedett pályás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0648E0B-849A-85A2-EB35-EC4436E85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84801"/>
      </p:ext>
    </p:extLst>
  </p:cSld>
  <p:clrMapOvr>
    <a:masterClrMapping/>
  </p:clrMapOvr>
  <p:transition spd="med" advClick="0" advTm="5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43287039_1499891111166108_8868426733568666174_n">
            <a:extLst>
              <a:ext uri="{FF2B5EF4-FFF2-40B4-BE49-F238E27FC236}">
                <a16:creationId xmlns:a16="http://schemas.microsoft.com/office/drawing/2014/main" id="{9E610B9F-4EC7-5CE8-2F5D-A76EAF458B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8610"/>
      </p:ext>
    </p:extLst>
  </p:cSld>
  <p:clrMapOvr>
    <a:masterClrMapping/>
  </p:clrMapOvr>
  <p:transition spd="med" advClick="0" advTm="5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66337932_696715469600169_5618977928925058292_n">
            <a:extLst>
              <a:ext uri="{FF2B5EF4-FFF2-40B4-BE49-F238E27FC236}">
                <a16:creationId xmlns:a16="http://schemas.microsoft.com/office/drawing/2014/main" id="{5A8CB250-3CD7-891A-50C6-444449796E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09688"/>
      </p:ext>
    </p:extLst>
  </p:cSld>
  <p:clrMapOvr>
    <a:masterClrMapping/>
  </p:clrMapOvr>
  <p:transition spd="med" advClick="0" advTm="5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80801715_608758562042441_7611170189685580234_n">
            <a:extLst>
              <a:ext uri="{FF2B5EF4-FFF2-40B4-BE49-F238E27FC236}">
                <a16:creationId xmlns:a16="http://schemas.microsoft.com/office/drawing/2014/main" id="{ABC9DC01-4492-34EA-FC6F-E7BAB0E1D8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1642"/>
      </p:ext>
    </p:extLst>
  </p:cSld>
  <p:clrMapOvr>
    <a:masterClrMapping/>
  </p:clrMapOvr>
  <p:transition spd="med" advClick="0" advTm="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54203243_1376605560792052_6180360996768083004_n">
            <a:extLst>
              <a:ext uri="{FF2B5EF4-FFF2-40B4-BE49-F238E27FC236}">
                <a16:creationId xmlns:a16="http://schemas.microsoft.com/office/drawing/2014/main" id="{A7A4CA7B-04C5-2D81-AD71-E605A04C6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9338"/>
      </p:ext>
    </p:extLst>
  </p:cSld>
  <p:clrMapOvr>
    <a:masterClrMapping/>
  </p:clrMapOvr>
  <p:transition spd="med" advClick="0" advTm="5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45342191_1421649675799356_3357525459120955520_n">
            <a:extLst>
              <a:ext uri="{FF2B5EF4-FFF2-40B4-BE49-F238E27FC236}">
                <a16:creationId xmlns:a16="http://schemas.microsoft.com/office/drawing/2014/main" id="{BBC30362-8D6A-55C3-3AB9-7A1752D978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03345"/>
      </p:ext>
    </p:extLst>
  </p:cSld>
  <p:clrMapOvr>
    <a:masterClrMapping/>
  </p:clrMapOvr>
  <p:transition spd="med" advClick="0" advTm="5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ültéri, személy, ruházat, hó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ABE71C1-6E51-B77A-29F9-BFE6E7E9E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2706"/>
      </p:ext>
    </p:extLst>
  </p:cSld>
  <p:clrMapOvr>
    <a:masterClrMapping/>
  </p:clrMapOvr>
  <p:transition spd="med" advClick="0" advTm="5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ruházat, személy, Emberi arc, fedett pály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0ED3B26-E2BD-7487-21C1-AE61CA35E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6827"/>
      </p:ext>
    </p:extLst>
  </p:cSld>
  <p:clrMapOvr>
    <a:masterClrMapping/>
  </p:clrMapOvr>
  <p:transition spd="med" advClick="0" advTm="5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ruházat, fedett pályás, személy, fa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77CA4CB-21C1-15BA-F2F1-DA8C6D81F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83794"/>
      </p:ext>
    </p:extLst>
  </p:cSld>
  <p:clrMapOvr>
    <a:masterClrMapping/>
  </p:clrMapOvr>
  <p:transition spd="med" advClick="0" advTm="5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emély, ruházat, fedett pályás, bútorok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287F915-481B-4EB6-A921-80AC8CC32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8526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40356207_1444305376291384_5704618439120723127_n">
            <a:extLst>
              <a:ext uri="{FF2B5EF4-FFF2-40B4-BE49-F238E27FC236}">
                <a16:creationId xmlns:a16="http://schemas.microsoft.com/office/drawing/2014/main" id="{3370220F-AC37-7F82-AE5E-573520887F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7920"/>
      </p:ext>
    </p:extLst>
  </p:cSld>
  <p:clrMapOvr>
    <a:masterClrMapping/>
  </p:clrMapOvr>
  <p:transition spd="med" advClick="0" advTm="5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23036217_1825517944614987_2378144655449412696_n">
            <a:extLst>
              <a:ext uri="{FF2B5EF4-FFF2-40B4-BE49-F238E27FC236}">
                <a16:creationId xmlns:a16="http://schemas.microsoft.com/office/drawing/2014/main" id="{C3EC8E39-3EC8-D377-6950-DD92F1C3E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3975"/>
      </p:ext>
    </p:extLst>
  </p:cSld>
  <p:clrMapOvr>
    <a:masterClrMapping/>
  </p:clrMapOvr>
  <p:transition spd="med" advClick="0" advTm="5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35317726_414142358220110_2101089169190887026_n">
            <a:extLst>
              <a:ext uri="{FF2B5EF4-FFF2-40B4-BE49-F238E27FC236}">
                <a16:creationId xmlns:a16="http://schemas.microsoft.com/office/drawing/2014/main" id="{B04709AF-66A5-42A9-3686-51FCFAB12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5471"/>
      </p:ext>
    </p:extLst>
  </p:cSld>
  <p:clrMapOvr>
    <a:masterClrMapping/>
  </p:clrMapOvr>
  <p:transition spd="med" advClick="0" advTm="5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48324938_1479703885976734_6155115786298426803_n">
            <a:extLst>
              <a:ext uri="{FF2B5EF4-FFF2-40B4-BE49-F238E27FC236}">
                <a16:creationId xmlns:a16="http://schemas.microsoft.com/office/drawing/2014/main" id="{5613233C-138F-F2B2-3D61-9345B6BD4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5555"/>
      </p:ext>
    </p:extLst>
  </p:cSld>
  <p:clrMapOvr>
    <a:masterClrMapping/>
  </p:clrMapOvr>
  <p:transition spd="med" advClick="0" advTm="5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462557119_545673374722097_2182982888607749646_n">
            <a:extLst>
              <a:ext uri="{FF2B5EF4-FFF2-40B4-BE49-F238E27FC236}">
                <a16:creationId xmlns:a16="http://schemas.microsoft.com/office/drawing/2014/main" id="{BE368EA4-8960-8562-393E-6D769AFD9A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409"/>
      </p:ext>
    </p:extLst>
  </p:cSld>
  <p:clrMapOvr>
    <a:masterClrMapping/>
  </p:clrMapOvr>
  <p:transition spd="med" advClick="0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577087141_717850798040415_4666968869513806968_n">
            <a:extLst>
              <a:ext uri="{FF2B5EF4-FFF2-40B4-BE49-F238E27FC236}">
                <a16:creationId xmlns:a16="http://schemas.microsoft.com/office/drawing/2014/main" id="{C3A07D68-192B-A631-BEFE-3CEC47B9D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21925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</Words>
  <Application>Microsoft Office PowerPoint</Application>
  <PresentationFormat>Szélesvásznú</PresentationFormat>
  <Paragraphs>1</Paragraphs>
  <Slides>34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Office-téma</vt:lpstr>
      <vt:lpstr>13/C Osztályvideó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</cp:revision>
  <dcterms:created xsi:type="dcterms:W3CDTF">2025-11-10T17:30:23Z</dcterms:created>
  <dcterms:modified xsi:type="dcterms:W3CDTF">2025-11-10T17:45:35Z</dcterms:modified>
</cp:coreProperties>
</file>